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76" d="100"/>
          <a:sy n="7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radni_lis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C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 smtClean="0"/>
              <a:t>ПОДЕЛА</a:t>
            </a:r>
            <a:r>
              <a:rPr lang="sr-Cyrl-RS" baseline="0" dirty="0" smtClean="0"/>
              <a:t> ЉУДИ ПРЕМА КОРИШЋЕЊУ ЛОШИХ СТРАНИЦА</a:t>
            </a:r>
            <a:endParaRPr lang="en-US" dirty="0"/>
          </a:p>
        </c:rich>
      </c:tx>
      <c:layout>
        <c:manualLayout>
          <c:xMode val="edge"/>
          <c:yMode val="edge"/>
          <c:x val="0.13826385473421371"/>
          <c:y val="7.93712298665813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92250221425945E-2"/>
          <c:y val="0.18226300917373089"/>
          <c:w val="0.44891448164561587"/>
          <c:h val="0.77356201482023934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Kolona1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ЉУДИ КОЈИ НЕ ПАЗЕ О СИГУРНОСТИ НА СТРАНИЦАМА</c:v>
                </c:pt>
                <c:pt idx="1">
                  <c:v>ЉУДИ КОЈИ ПОСТАВЉАЈУ СТРАНИЦЕ</c:v>
                </c:pt>
                <c:pt idx="2">
                  <c:v>ЉУДИ КОЈИ НЕ КОРИСТЕ ИНТЕРНЕТ СРАНИЦЕ </c:v>
                </c:pt>
                <c:pt idx="3">
                  <c:v>ЉУДИ КОЈИ ПАЗЕ НА СИГУРНОСТ СТРАНИЦА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755698122712209"/>
          <c:y val="0.27970879716546798"/>
          <c:w val="0.39257019422774042"/>
          <c:h val="0.47156343407021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9DA59-F0E3-4298-8BB6-086383B1D20F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306ED867-8235-4FEF-B3E1-8D987730ED0E}" type="pres">
      <dgm:prSet presAssocID="{BB39DA59-F0E3-4298-8BB6-086383B1D20F}" presName="outerComposite" presStyleCnt="0">
        <dgm:presLayoutVars>
          <dgm:chMax val="5"/>
          <dgm:dir/>
          <dgm:resizeHandles val="exact"/>
        </dgm:presLayoutVars>
      </dgm:prSet>
      <dgm:spPr/>
    </dgm:pt>
    <dgm:pt modelId="{7F9998AD-3FD3-4234-BC51-41C5873CADFF}" type="pres">
      <dgm:prSet presAssocID="{BB39DA59-F0E3-4298-8BB6-086383B1D20F}" presName="dummyMaxCanvas" presStyleCnt="0">
        <dgm:presLayoutVars/>
      </dgm:prSet>
      <dgm:spPr/>
    </dgm:pt>
  </dgm:ptLst>
  <dgm:cxnLst>
    <dgm:cxn modelId="{FDD6FB07-50B2-48DF-9468-4BBB28087AEE}" type="presOf" srcId="{BB39DA59-F0E3-4298-8BB6-086383B1D20F}" destId="{306ED867-8235-4FEF-B3E1-8D987730ED0E}" srcOrd="0" destOrd="0" presId="urn:microsoft.com/office/officeart/2005/8/layout/vProcess5"/>
    <dgm:cxn modelId="{DBC40B4B-5E42-47E5-A7E3-3B20A83B0F03}" type="presParOf" srcId="{306ED867-8235-4FEF-B3E1-8D987730ED0E}" destId="{7F9998AD-3FD3-4234-BC51-41C5873CADFF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20-01-19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20-01-19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Проналажење и вредновање информација на интернету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14916"/>
            <a:ext cx="8791575" cy="3255963"/>
          </a:xfrm>
        </p:spPr>
        <p:txBody>
          <a:bodyPr/>
          <a:lstStyle/>
          <a:p>
            <a:r>
              <a:rPr lang="sr-Cyrl-RS" dirty="0" smtClean="0"/>
              <a:t>АУТОРИ</a:t>
            </a:r>
          </a:p>
          <a:p>
            <a:r>
              <a:rPr lang="sr-Cyrl-RS" dirty="0" smtClean="0"/>
              <a:t>АНДРЕА СИМИЋ</a:t>
            </a:r>
            <a:endParaRPr lang="sr-Cyrl-RS" dirty="0"/>
          </a:p>
          <a:p>
            <a:r>
              <a:rPr lang="sr-Cyrl-RS" dirty="0" smtClean="0"/>
              <a:t>УРОШ СТЕВАНОВИЋ </a:t>
            </a:r>
          </a:p>
          <a:p>
            <a:r>
              <a:rPr lang="sr-Cyrl-RS" dirty="0" smtClean="0"/>
              <a:t>АЛЕКСАНДАР ЈОКИЋ </a:t>
            </a:r>
          </a:p>
          <a:p>
            <a:r>
              <a:rPr lang="sr-Cyrl-RS" dirty="0" smtClean="0"/>
              <a:t>ВЛАДИМИР ШОШКИЋ</a:t>
            </a:r>
          </a:p>
          <a:p>
            <a:r>
              <a:rPr lang="sr-Cyrl-RS" dirty="0" smtClean="0"/>
              <a:t>АНДРЕЈ РАДИЧЕВИЋ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62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682">
        <p:split orient="vert"/>
      </p:transition>
    </mc:Choice>
    <mc:Fallback>
      <p:transition spd="slow" advTm="76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230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ПОДЕЛА ЉУДИ ПРЕМА КОРИШЋЕЊУ ИНТЕРНЕТ СТРАНИЦА</a:t>
            </a:r>
            <a:endParaRPr lang="en-US" dirty="0"/>
          </a:p>
        </p:txBody>
      </p:sp>
      <p:graphicFrame>
        <p:nvGraphicFramePr>
          <p:cNvPr id="4" name="Čuvar mesta za sadržaj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589248"/>
              </p:ext>
            </p:extLst>
          </p:nvPr>
        </p:nvGraphicFramePr>
        <p:xfrm>
          <a:off x="977030" y="2249488"/>
          <a:ext cx="10070383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2355763296"/>
              </p:ext>
            </p:extLst>
          </p:nvPr>
        </p:nvGraphicFramePr>
        <p:xfrm>
          <a:off x="2056606" y="1668509"/>
          <a:ext cx="7718156" cy="480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3801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763">
        <p14:window dir="vert"/>
      </p:transition>
    </mc:Choice>
    <mc:Fallback>
      <p:transition spd="slow" advTm="157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4146" y="92424"/>
            <a:ext cx="9905998" cy="1478570"/>
          </a:xfrm>
        </p:spPr>
        <p:txBody>
          <a:bodyPr/>
          <a:lstStyle/>
          <a:p>
            <a:pPr algn="ctr"/>
            <a:r>
              <a:rPr lang="sr-Cyrl-RS" dirty="0" smtClean="0"/>
              <a:t>Хвала на пажњи</a:t>
            </a:r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41412" y="1189973"/>
            <a:ext cx="9905999" cy="48726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meško 3"/>
          <p:cNvSpPr/>
          <p:nvPr/>
        </p:nvSpPr>
        <p:spPr>
          <a:xfrm>
            <a:off x="2958182" y="1223909"/>
            <a:ext cx="6212911" cy="4872624"/>
          </a:xfrm>
          <a:prstGeom prst="smileyFace">
            <a:avLst>
              <a:gd name="adj" fmla="val 4396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eško 5"/>
          <p:cNvSpPr/>
          <p:nvPr/>
        </p:nvSpPr>
        <p:spPr>
          <a:xfrm>
            <a:off x="1136689" y="1189973"/>
            <a:ext cx="1565754" cy="1495838"/>
          </a:xfrm>
          <a:prstGeom prst="smileyFac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eško 6"/>
          <p:cNvSpPr/>
          <p:nvPr/>
        </p:nvSpPr>
        <p:spPr>
          <a:xfrm>
            <a:off x="1136689" y="4566759"/>
            <a:ext cx="1565754" cy="1495838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eško 7"/>
          <p:cNvSpPr/>
          <p:nvPr/>
        </p:nvSpPr>
        <p:spPr>
          <a:xfrm>
            <a:off x="9426832" y="1223909"/>
            <a:ext cx="1565754" cy="1495838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eško 8"/>
          <p:cNvSpPr/>
          <p:nvPr/>
        </p:nvSpPr>
        <p:spPr>
          <a:xfrm>
            <a:off x="9465407" y="4566759"/>
            <a:ext cx="1565754" cy="1495838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39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801">
        <p:circle/>
      </p:transition>
    </mc:Choice>
    <mc:Fallback>
      <p:transition spd="slow" advTm="1380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ПРОНАЛАЖЕЊЕ </a:t>
            </a:r>
            <a:r>
              <a:rPr lang="sr-Cyrl-RS" dirty="0" smtClean="0"/>
              <a:t>ИНФОРМАЦИЈА </a:t>
            </a:r>
            <a:endParaRPr lang="en-US" dirty="0"/>
          </a:p>
        </p:txBody>
      </p:sp>
      <p:pic>
        <p:nvPicPr>
          <p:cNvPr id="5" name="Čuvar mesta za sadržaj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06" y="643804"/>
            <a:ext cx="5386192" cy="51473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 интернету можемо наћи разне информације које су нам потребне.Нпр.нешто везано за школу,за здравље и путовања.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98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226">
        <p:dissolve/>
      </p:transition>
    </mc:Choice>
    <mc:Fallback>
      <p:transition spd="slow" advTm="1022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ВРЕДНОВАЊЕ ИНФОРМАЦИЈА</a:t>
            </a:r>
            <a:endParaRPr lang="en-US" dirty="0"/>
          </a:p>
        </p:txBody>
      </p:sp>
      <p:pic>
        <p:nvPicPr>
          <p:cNvPr id="5" name="Čuvar mesta za sadržaj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73" y="475990"/>
            <a:ext cx="6375748" cy="51481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При вредновању информација морамо да пазимо на сајт са којих тражимо </a:t>
            </a:r>
            <a:r>
              <a:rPr lang="sr-Cyrl-RS" sz="2400" dirty="0" err="1" smtClean="0"/>
              <a:t>информације.Уз</a:t>
            </a:r>
            <a:r>
              <a:rPr lang="sr-Cyrl-RS" sz="2400" dirty="0" smtClean="0"/>
              <a:t> </a:t>
            </a:r>
            <a:r>
              <a:rPr lang="sr-Cyrl-RS" sz="2400" dirty="0" smtClean="0"/>
              <a:t>коришћење сајтова пожељно је да имамо надзор </a:t>
            </a:r>
            <a:r>
              <a:rPr lang="sr-Cyrl-RS" sz="2400" dirty="0" smtClean="0"/>
              <a:t>родитеља.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01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669">
        <p:dissolve/>
      </p:transition>
    </mc:Choice>
    <mc:Fallback>
      <p:transition spd="slow" advTm="566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Сигурност при претраживању СТРАНИЦА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Увек требамо проверити аутора</a:t>
            </a:r>
          </a:p>
          <a:p>
            <a:r>
              <a:rPr lang="sr-Cyrl-RS" dirty="0" smtClean="0"/>
              <a:t>Да би знали да су информације </a:t>
            </a:r>
            <a:r>
              <a:rPr lang="sr-Cyrl-RS" dirty="0" smtClean="0"/>
              <a:t>тачне треба проверити други сајт.</a:t>
            </a:r>
            <a:endParaRPr lang="sr-Cyrl-R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65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935">
        <p:dissolve/>
      </p:transition>
    </mc:Choice>
    <mc:Fallback>
      <p:transition spd="slow" advTm="293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74" y="4208745"/>
            <a:ext cx="9912355" cy="576198"/>
          </a:xfrm>
        </p:spPr>
        <p:txBody>
          <a:bodyPr/>
          <a:lstStyle/>
          <a:p>
            <a:pPr algn="ctr"/>
            <a:r>
              <a:rPr lang="sr-Cyrl-RS" dirty="0" smtClean="0"/>
              <a:t> на интернету постоје хакери</a:t>
            </a:r>
            <a:endParaRPr lang="en-US" dirty="0"/>
          </a:p>
        </p:txBody>
      </p:sp>
      <p:pic>
        <p:nvPicPr>
          <p:cNvPr id="5" name="Čuvar mesta za slik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5" b="20385"/>
          <a:stretch>
            <a:fillRect/>
          </a:stretch>
        </p:blipFill>
        <p:spPr>
          <a:xfrm>
            <a:off x="1139866" y="463464"/>
            <a:ext cx="10333973" cy="37327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694" y="4684735"/>
            <a:ext cx="9910859" cy="1077237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На интернету постоје хакери који могу да нам оштете </a:t>
            </a:r>
            <a:r>
              <a:rPr lang="sr-Cyrl-RS" sz="2800" dirty="0" err="1" smtClean="0"/>
              <a:t>компијутер.Зато</a:t>
            </a:r>
            <a:r>
              <a:rPr lang="sr-Cyrl-RS" sz="2800" dirty="0" smtClean="0"/>
              <a:t> морамо пазити на које странице </a:t>
            </a:r>
            <a:r>
              <a:rPr lang="sr-Cyrl-RS" sz="2800" dirty="0" err="1" smtClean="0"/>
              <a:t>улазимо.Ако</a:t>
            </a:r>
            <a:r>
              <a:rPr lang="sr-Cyrl-RS" sz="2800" dirty="0" smtClean="0"/>
              <a:t> наши антивирус програми примете да је страница пуна </a:t>
            </a:r>
            <a:r>
              <a:rPr lang="sr-Cyrl-RS" sz="2800" dirty="0" err="1" smtClean="0"/>
              <a:t>вируса,онда</a:t>
            </a:r>
            <a:r>
              <a:rPr lang="sr-Cyrl-RS" sz="2800" dirty="0" smtClean="0"/>
              <a:t> преко тих програма треба очистити вирусе</a:t>
            </a:r>
            <a:r>
              <a:rPr lang="sr-Cyrl-RS" sz="2800" dirty="0" smtClean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37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193">
        <p14:shred/>
      </p:transition>
    </mc:Choice>
    <mc:Fallback>
      <p:transition spd="slow" advTm="71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ПОСТАВЉАЊЕ ИНФОРМАЦИЈА НА ИНТЕРНЕТ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Када постављамо информације на интернет морамо да постављамо тачне информације на интернет.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Нагласимо име аутора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Трудимо се да сајт буде користан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Да нема вируса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59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546">
        <p:checker/>
      </p:transition>
    </mc:Choice>
    <mc:Fallback>
      <p:transition spd="slow" advTm="854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ВАЖНО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Пожељно је да читамо и објављујемо интернет странице уз пажњу родитеља јер можемо објавити и прочитати било </a:t>
            </a:r>
            <a:r>
              <a:rPr lang="sr-Cyrl-RS" dirty="0" smtClean="0"/>
              <a:t>шта.</a:t>
            </a:r>
            <a:endParaRPr lang="en-US" dirty="0"/>
          </a:p>
        </p:txBody>
      </p:sp>
      <p:pic>
        <p:nvPicPr>
          <p:cNvPr id="9" name="Čuvar mesta za sadržaj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1008" y="2410860"/>
            <a:ext cx="4546403" cy="3551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170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707">
        <p15:prstTrans prst="crush"/>
      </p:transition>
    </mc:Choice>
    <mc:Fallback>
      <p:transition spd="slow" advTm="87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СИГУРНОСТ НА СТРАНИЦАМА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308" y="223696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У колико пронађемо неку информацију која нас тера да инсталирамо вирусе боље да је оствимо и не враћамо се на ту страницу,нити на било које податке везане за њу.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97" y="3236022"/>
            <a:ext cx="4139070" cy="3039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063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950">
        <p:fade/>
      </p:transition>
    </mc:Choice>
    <mc:Fallback>
      <p:transition spd="med" advTm="7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Колико је поуздана </a:t>
            </a:r>
            <a:r>
              <a:rPr lang="sr-Cyrl-RS" dirty="0" err="1" smtClean="0"/>
              <a:t>википедија</a:t>
            </a:r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Ако нам затребају неке информације препоручује се да не читамо са </a:t>
            </a:r>
            <a:r>
              <a:rPr lang="sr-Cyrl-RS" dirty="0" err="1" smtClean="0"/>
              <a:t>википедије</a:t>
            </a:r>
            <a:r>
              <a:rPr lang="sr-Cyrl-RS" dirty="0" smtClean="0"/>
              <a:t>. </a:t>
            </a:r>
            <a:r>
              <a:rPr lang="sr-Cyrl-RS" dirty="0" err="1" smtClean="0"/>
              <a:t>Википедију</a:t>
            </a:r>
            <a:r>
              <a:rPr lang="sr-Cyrl-RS" dirty="0" smtClean="0"/>
              <a:t> може да напише свако и тако можемо да сазнамо лажне информације.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1" y="3260552"/>
            <a:ext cx="5333870" cy="34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948">
        <p15:prstTrans prst="prestige"/>
      </p:transition>
    </mc:Choice>
    <mc:Fallback>
      <p:transition spd="slow" advTm="79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2.1|2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211</TotalTime>
  <Words>243</Words>
  <Application>Microsoft Office PowerPoint</Application>
  <PresentationFormat>Široki ekran</PresentationFormat>
  <Paragraphs>30</Paragraphs>
  <Slides>11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Circuit</vt:lpstr>
      <vt:lpstr>Проналажење и вредновање информација на интернету</vt:lpstr>
      <vt:lpstr>ПРОНАЛАЖЕЊЕ ИНФОРМАЦИЈА </vt:lpstr>
      <vt:lpstr>ВРЕДНОВАЊЕ ИНФОРМАЦИЈА</vt:lpstr>
      <vt:lpstr>Сигурност при претраживању СТРАНИЦА</vt:lpstr>
      <vt:lpstr> на интернету постоје хакери</vt:lpstr>
      <vt:lpstr>ПОСТАВЉАЊЕ ИНФОРМАЦИЈА НА ИНТЕРНЕТ</vt:lpstr>
      <vt:lpstr>ВАЖНО</vt:lpstr>
      <vt:lpstr>СИГУРНОСТ НА СТРАНИЦАМА</vt:lpstr>
      <vt:lpstr>Колико је поуздана википедија</vt:lpstr>
      <vt:lpstr>ПОДЕЛА ЉУДИ ПРЕМА КОРИШЋЕЊУ ИНТЕРНЕТ СТРАНИЦА</vt:lpstr>
      <vt:lpstr>Хвала на пажњи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Проналажење и вредновање информација на интернету</dc:title>
  <dc:creator>ucenik2</dc:creator>
  <cp:lastModifiedBy>pc</cp:lastModifiedBy>
  <cp:revision>22</cp:revision>
  <dcterms:created xsi:type="dcterms:W3CDTF">2018-12-24T08:32:26Z</dcterms:created>
  <dcterms:modified xsi:type="dcterms:W3CDTF">2019-01-20T13:24:43Z</dcterms:modified>
</cp:coreProperties>
</file>