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BAC8-4212-4C34-B7A9-F21FCC12498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5B9-56A0-4273-A788-933939AEA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BAC8-4212-4C34-B7A9-F21FCC12498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5B9-56A0-4273-A788-933939AEA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BAC8-4212-4C34-B7A9-F21FCC12498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5B9-56A0-4273-A788-933939AEA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BAC8-4212-4C34-B7A9-F21FCC12498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5B9-56A0-4273-A788-933939AEA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BAC8-4212-4C34-B7A9-F21FCC12498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5B9-56A0-4273-A788-933939AEA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BAC8-4212-4C34-B7A9-F21FCC12498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5B9-56A0-4273-A788-933939AEA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BAC8-4212-4C34-B7A9-F21FCC12498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5B9-56A0-4273-A788-933939AEA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BAC8-4212-4C34-B7A9-F21FCC12498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5B9-56A0-4273-A788-933939AEA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BAC8-4212-4C34-B7A9-F21FCC12498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5B9-56A0-4273-A788-933939AEA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BAC8-4212-4C34-B7A9-F21FCC12498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5B9-56A0-4273-A788-933939AEAD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BAC8-4212-4C34-B7A9-F21FCC12498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D85B9-56A0-4273-A788-933939AEAD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73D85B9-56A0-4273-A788-933939AEADA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7BABAC8-4212-4C34-B7A9-F21FCC12498E}" type="datetimeFigureOut">
              <a:rPr lang="en-US" smtClean="0"/>
              <a:t>1/16/2019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543800" cy="2746375"/>
          </a:xfrm>
        </p:spPr>
        <p:txBody>
          <a:bodyPr/>
          <a:lstStyle/>
          <a:p>
            <a:r>
              <a:rPr lang="sr-Cyrl-RS" sz="6000" dirty="0" smtClean="0"/>
              <a:t>ПРОГРАМИ </a:t>
            </a:r>
            <a:r>
              <a:rPr lang="sr-Cyrl-RS" sz="6000" dirty="0" smtClean="0"/>
              <a:t>ЅА </a:t>
            </a:r>
            <a:r>
              <a:rPr lang="sr-Cyrl-RS" sz="6000" dirty="0" smtClean="0"/>
              <a:t>ПИСАЊЕ ТЕКСТОВА ОНЛАЈН И ОФЛАЈН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Милан Јешић,Александар Симић,Давид Мутатовић,Марко Миљковић,Василије Јоковић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26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341438"/>
          </a:xfrm>
        </p:spPr>
        <p:txBody>
          <a:bodyPr/>
          <a:lstStyle/>
          <a:p>
            <a:r>
              <a:rPr lang="sr-Cyrl-RS" dirty="0" smtClean="0"/>
              <a:t>Најпоѕнатији програми </a:t>
            </a:r>
            <a:r>
              <a:rPr lang="sr-Cyrl-RS" dirty="0" smtClean="0"/>
              <a:t>ѕа писање текстова 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0"/>
            <a:ext cx="1219200" cy="1154176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744495" y="7467600"/>
            <a:ext cx="48295" cy="457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39" y="2438400"/>
            <a:ext cx="1245840" cy="11793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3429000"/>
            <a:ext cx="1295399" cy="1271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1920" y="4876800"/>
            <a:ext cx="2806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ОФЛАЈН:</a:t>
            </a:r>
          </a:p>
          <a:p>
            <a:r>
              <a:rPr lang="en-US" dirty="0" smtClean="0"/>
              <a:t>Microsoft Word</a:t>
            </a:r>
            <a:endParaRPr lang="sr-Cyrl-RS" dirty="0" smtClean="0"/>
          </a:p>
          <a:p>
            <a:r>
              <a:rPr lang="sr-Cyrl-RS" dirty="0" smtClean="0"/>
              <a:t>М</a:t>
            </a:r>
            <a:r>
              <a:rPr lang="en-US" dirty="0" err="1" smtClean="0"/>
              <a:t>icrosoft</a:t>
            </a:r>
            <a:r>
              <a:rPr lang="en-US" dirty="0" smtClean="0"/>
              <a:t> Excel</a:t>
            </a:r>
            <a:endParaRPr lang="sr-Cyrl-RS" dirty="0" smtClean="0"/>
          </a:p>
          <a:p>
            <a:r>
              <a:rPr lang="en-US" dirty="0" smtClean="0"/>
              <a:t>Microsoft Power Point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648" y="1600902"/>
            <a:ext cx="1676400" cy="1676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243183"/>
            <a:ext cx="1704975" cy="14859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162266" y="50292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r>
              <a:rPr lang="sr-Cyrl-RS" dirty="0" smtClean="0"/>
              <a:t>НЛАЈН:</a:t>
            </a:r>
            <a:endParaRPr lang="en-US" dirty="0" smtClean="0"/>
          </a:p>
          <a:p>
            <a:r>
              <a:rPr lang="en-US" dirty="0" err="1" smtClean="0"/>
              <a:t>OpenOffice</a:t>
            </a:r>
            <a:endParaRPr lang="en-US" dirty="0" smtClean="0"/>
          </a:p>
          <a:p>
            <a:r>
              <a:rPr lang="en-US" dirty="0" smtClean="0"/>
              <a:t>Google Driver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80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sr-Cyrl-RS" dirty="0" smtClean="0"/>
              <a:t>ПРОГРАМИ ЅА ПИСАЊЕ ТЕКСТОВА ОФЛАЈН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99139"/>
            <a:ext cx="2334296" cy="2209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750" y="1590040"/>
            <a:ext cx="2433850" cy="23040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114800"/>
            <a:ext cx="2514600" cy="246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503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</TotalTime>
  <Words>39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ПРОГРАМИ ЅА ПИСАЊЕ ТЕКСТОВА ОНЛАЈН И ОФЛАЈН</vt:lpstr>
      <vt:lpstr>Најпоѕнатији програми ѕа писање текстова </vt:lpstr>
      <vt:lpstr>ПРОГРАМИ ЅА ПИСАЊЕ ТЕКСТОВА ОФЛАЈН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ПРОГРАМИ ЅА ПИСАЊЕ ТЕКСТОВА ОНЛАЈН И ОФЛАЈН</dc:title>
  <dc:creator>Windows User</dc:creator>
  <cp:lastModifiedBy>Windows User</cp:lastModifiedBy>
  <cp:revision>6</cp:revision>
  <dcterms:created xsi:type="dcterms:W3CDTF">2019-01-09T15:53:46Z</dcterms:created>
  <dcterms:modified xsi:type="dcterms:W3CDTF">2019-01-16T17:05:40Z</dcterms:modified>
</cp:coreProperties>
</file>