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5615-C42F-4536-B6DA-9E5CACA20A42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670D-F115-4E69-B148-CBD12C54A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5530"/>
          </a:xfrm>
        </p:spPr>
        <p:txBody>
          <a:bodyPr/>
          <a:lstStyle/>
          <a:p>
            <a:r>
              <a:rPr lang="sr-Cyrl-RS" dirty="0" smtClean="0"/>
              <a:t>Србија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464" y="1998618"/>
            <a:ext cx="8959403" cy="2682025"/>
          </a:xfrm>
        </p:spPr>
        <p:txBody>
          <a:bodyPr>
            <a:normAutofit/>
          </a:bodyPr>
          <a:lstStyle/>
          <a:p>
            <a:r>
              <a:rPr lang="sr-Cyrl-RS" dirty="0" smtClean="0"/>
              <a:t>Радили:</a:t>
            </a:r>
          </a:p>
          <a:p>
            <a:r>
              <a:rPr lang="sr-Cyrl-RS" dirty="0" smtClean="0"/>
              <a:t>Димитрије Јовчић</a:t>
            </a:r>
          </a:p>
          <a:p>
            <a:r>
              <a:rPr lang="sr-Cyrl-RS" dirty="0" smtClean="0"/>
              <a:t>Димитрије Шћепановић</a:t>
            </a:r>
          </a:p>
          <a:p>
            <a:r>
              <a:rPr lang="sr-Cyrl-RS" dirty="0" smtClean="0"/>
              <a:t>Матеја Јевремовић</a:t>
            </a:r>
          </a:p>
          <a:p>
            <a:r>
              <a:rPr lang="sr-Cyrl-RS" dirty="0" smtClean="0"/>
              <a:t>Јован Јанкови</a:t>
            </a:r>
            <a:r>
              <a:rPr lang="sr-Cyrl-RS" dirty="0"/>
              <a:t>ћ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31" y="4102944"/>
            <a:ext cx="9144000" cy="38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Реке</a:t>
            </a:r>
            <a:r>
              <a:rPr lang="sr-Cyrl-RS" dirty="0" smtClean="0">
                <a:solidFill>
                  <a:srgbClr val="FF0000"/>
                </a:solidFill>
              </a:rPr>
              <a:t>,планине </a:t>
            </a:r>
            <a:r>
              <a:rPr lang="sr-Cyrl-RS" dirty="0" smtClean="0">
                <a:solidFill>
                  <a:srgbClr val="FF0000"/>
                </a:solidFill>
              </a:rPr>
              <a:t>и становништво Србије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2" y="1455458"/>
            <a:ext cx="9642704" cy="5004840"/>
          </a:xfrm>
        </p:spPr>
      </p:pic>
    </p:spTree>
    <p:extLst>
      <p:ext uri="{BB962C8B-B14F-4D97-AF65-F5344CB8AC3E}">
        <p14:creationId xmlns:p14="http://schemas.microsoft.com/office/powerpoint/2010/main" val="2836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Србија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Становништво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Република Србија је јужноевропска ,балканска,панонска и подунавска земља.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Панчићев врх и </a:t>
            </a:r>
            <a:br>
              <a:rPr lang="sr-Cyrl-RS" dirty="0" smtClean="0"/>
            </a:br>
            <a:r>
              <a:rPr lang="sr-Cyrl-RS" dirty="0" smtClean="0"/>
              <a:t>Ђеравица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dirty="0" smtClean="0"/>
              <a:t>Висока је 2656 метара на Проклетијама.А Панчићев врх је добио име по Јосифу Панчићу.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68" y="4080680"/>
            <a:ext cx="7140622" cy="24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5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Реке и градови Србије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Реке:</a:t>
            </a:r>
          </a:p>
          <a:p>
            <a:pPr marL="0" indent="0">
              <a:buNone/>
            </a:pPr>
            <a:r>
              <a:rPr lang="sr-Cyrl-RS" dirty="0" smtClean="0"/>
              <a:t>Дунав,Сава,Дрина,Западна Морава...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Градови:</a:t>
            </a:r>
          </a:p>
          <a:p>
            <a:r>
              <a:rPr lang="sr-Cyrl-RS" dirty="0" smtClean="0"/>
              <a:t>Београд,Нови Сад,Крушевац,Ниш...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5" y="3245477"/>
            <a:ext cx="7342840" cy="30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Наша највећа природна Богатства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Руде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Бакар,олова,цинка,угаљ и водне снаге.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Национални паркови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RS" dirty="0" smtClean="0"/>
              <a:t>Фрушка Гора,ђердап,Тара,Копаоник и Шар Планина.Осим природних добара заштићени су и поједине изузетне културне вредности.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2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86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Србија</vt:lpstr>
      <vt:lpstr>Реке,планине и становништво Србије</vt:lpstr>
      <vt:lpstr>Србија</vt:lpstr>
      <vt:lpstr>Реке и градови Србије</vt:lpstr>
      <vt:lpstr>Наша највећа природна Богатства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србија</dc:title>
  <dc:creator>Windows User</dc:creator>
  <cp:lastModifiedBy>Windows User</cp:lastModifiedBy>
  <cp:revision>7</cp:revision>
  <dcterms:created xsi:type="dcterms:W3CDTF">2019-01-11T15:55:19Z</dcterms:created>
  <dcterms:modified xsi:type="dcterms:W3CDTF">2019-01-18T16:23:47Z</dcterms:modified>
</cp:coreProperties>
</file>