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2" r:id="rId8"/>
    <p:sldId id="25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01C58D-D087-4029-B502-FDC76DF5F9EF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59AA99-F758-4FB1-A7F0-226CEDF13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Неадекватно коришћење мобилних телефона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Cyrl-RS" sz="9600" dirty="0" smtClean="0"/>
              <a:t>  РАДИЛИ: </a:t>
            </a:r>
          </a:p>
          <a:p>
            <a:r>
              <a:rPr lang="sr-Cyrl-RS" sz="11200" dirty="0" smtClean="0"/>
              <a:t>Димитрије Стругар</a:t>
            </a:r>
          </a:p>
          <a:p>
            <a:r>
              <a:rPr lang="sr-Cyrl-RS" sz="11200" dirty="0" smtClean="0"/>
              <a:t>Андреј Видојевић</a:t>
            </a:r>
          </a:p>
          <a:p>
            <a:r>
              <a:rPr lang="sr-Cyrl-RS" sz="11200" dirty="0" smtClean="0"/>
              <a:t>Михајло Илић</a:t>
            </a:r>
          </a:p>
          <a:p>
            <a:r>
              <a:rPr lang="sr-Cyrl-RS" sz="11200" dirty="0" smtClean="0"/>
              <a:t>Шабановић Ненад</a:t>
            </a:r>
          </a:p>
          <a:p>
            <a:r>
              <a:rPr lang="sr-Cyrl-RS" sz="11200" dirty="0" smtClean="0"/>
              <a:t>Ралић Стефан</a:t>
            </a:r>
            <a:endParaRPr lang="en-US" sz="11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ХВАЛА ВАМ НА ПАЖЊИ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НАДАМО СЕ ДА ВАМ СЕ ОВА ПРЕЗЕНТАЦИЈА СВИДЕЛА И ДА ЋЕ ТЕ НЕГАТИВНЕ И ЛОШЕ НАВИКЕ У УПОТРЕБИ ТЕЛЕФОНА ИЗБАЦИТИ.</a:t>
            </a:r>
            <a:endParaRPr lang="en-US" dirty="0"/>
          </a:p>
        </p:txBody>
      </p:sp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05200"/>
            <a:ext cx="302895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505200"/>
            <a:ext cx="246697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733800"/>
            <a:ext cx="222885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КОРИШЋЕЊЕ МОБИЛНИХ ТЕЛЕФОНА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 </a:t>
            </a:r>
            <a:r>
              <a:rPr lang="sr-Cyrl-RS" dirty="0" smtClean="0"/>
              <a:t>              ТЕЛЕФОНИ СЕ КОРИСТЕ ЗА:</a:t>
            </a:r>
          </a:p>
          <a:p>
            <a:r>
              <a:rPr lang="sr-Cyrl-RS" dirty="0" smtClean="0"/>
              <a:t>КОМУНИКАЦИЈУ</a:t>
            </a:r>
          </a:p>
          <a:p>
            <a:r>
              <a:rPr lang="sr-Cyrl-RS" dirty="0" smtClean="0"/>
              <a:t>ЕДУКАЦИЈУ</a:t>
            </a:r>
          </a:p>
          <a:p>
            <a:r>
              <a:rPr lang="sr-Cyrl-RS" dirty="0" smtClean="0"/>
              <a:t>ПОСАО</a:t>
            </a:r>
          </a:p>
          <a:p>
            <a:r>
              <a:rPr lang="sr-Cyrl-RS" dirty="0" smtClean="0"/>
              <a:t>ИНФОРМАЦИЈЕ</a:t>
            </a:r>
          </a:p>
          <a:p>
            <a:r>
              <a:rPr lang="sr-Cyrl-RS" dirty="0" smtClean="0"/>
              <a:t>ДРУШТВЕНЕ МРЕЖЕ</a:t>
            </a: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971800"/>
            <a:ext cx="24384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362200"/>
            <a:ext cx="2023285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5410200"/>
            <a:ext cx="2171699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4800600"/>
            <a:ext cx="230505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01mobilni-3-499x2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000" y="5181600"/>
            <a:ext cx="2647851" cy="122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ТЕЛЕФОНИ СУ КОРИСНИ АЛИ И </a:t>
            </a:r>
            <a:br>
              <a:rPr lang="sr-Cyrl-RS" dirty="0" smtClean="0"/>
            </a:br>
            <a:r>
              <a:rPr lang="sr-Cyrl-RS" dirty="0" smtClean="0"/>
              <a:t>ОПАСНИ ПО ЖИВОТ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ДОБРЕ СТВАРИ СУ: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ЛОШЕ СТВАРИ СУ: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Cyrl-RS" dirty="0" smtClean="0"/>
              <a:t>КОМУНИЦИРАЊЕ</a:t>
            </a:r>
          </a:p>
          <a:p>
            <a:r>
              <a:rPr lang="sr-Cyrl-RS" dirty="0" smtClean="0"/>
              <a:t> ПОЗИВАЊЕ</a:t>
            </a:r>
          </a:p>
          <a:p>
            <a:r>
              <a:rPr lang="sr-Cyrl-RS" dirty="0" smtClean="0"/>
              <a:t>РАЧУНАЊЕ</a:t>
            </a:r>
          </a:p>
          <a:p>
            <a:r>
              <a:rPr lang="sr-Cyrl-RS" dirty="0" smtClean="0"/>
              <a:t>ФОТОГРАФИСАЊЕ</a:t>
            </a:r>
          </a:p>
          <a:p>
            <a:r>
              <a:rPr lang="sr-Cyrl-RS" dirty="0" smtClean="0"/>
              <a:t>ЧИТАЊЕ ВЕСТИ</a:t>
            </a:r>
          </a:p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RS" dirty="0" smtClean="0"/>
              <a:t>УТИЦАЈ НА РАД СРЦА</a:t>
            </a:r>
          </a:p>
          <a:p>
            <a:r>
              <a:rPr lang="sr-Cyrl-RS" dirty="0" smtClean="0"/>
              <a:t>УТИЦАЈ НА МОЗАК</a:t>
            </a:r>
          </a:p>
          <a:p>
            <a:r>
              <a:rPr lang="sr-Latn-RS" dirty="0" smtClean="0"/>
              <a:t> </a:t>
            </a:r>
            <a:r>
              <a:rPr lang="sr-Cyrl-RS" dirty="0" smtClean="0"/>
              <a:t>УТИЦАЈ НА РАЗВОЈ</a:t>
            </a:r>
          </a:p>
          <a:p>
            <a:r>
              <a:rPr lang="sr-Cyrl-RS" dirty="0" smtClean="0"/>
              <a:t>ЗАВИСНОСТ</a:t>
            </a:r>
          </a:p>
          <a:p>
            <a:r>
              <a:rPr lang="sr-Cyrl-RS" dirty="0" smtClean="0"/>
              <a:t>СЛАБЉЕЊЕ ВИДА</a:t>
            </a:r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9" name="Picture 8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724400"/>
            <a:ext cx="3352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11148799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4724400"/>
            <a:ext cx="3662107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НЕ ПРАВИЛНО КОРИШЋЕЊЕ ТЕЛЕФОНА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КАДА СЕ ВОЗИ НЕ ГЛЕДА СЕ У МОБИЛНИ ТЕЛЕФОН , НИТИ СЕ РАЗГОВА ЈЕР МОЖЕ ДОЋИ ДО САОБРАЋАЈНЕ НЕСРЕЋЕ.</a:t>
            </a:r>
          </a:p>
          <a:p>
            <a:r>
              <a:rPr lang="sr-Cyrl-RS" dirty="0" smtClean="0"/>
              <a:t>КАДА  СЕ ПРЕЛАЗИ УЛИЦА НЕСМЕ ДА СЕ РАЗГОВАРА,А ПОГОТОВУ ДА СЕ НОСЕ СЛУШАЛИЦЕ.</a:t>
            </a:r>
          </a:p>
          <a:p>
            <a:r>
              <a:rPr lang="sr-Cyrl-RS" dirty="0" smtClean="0"/>
              <a:t>КАДА НИСИ ПУНОЛЕТАН/НА НЕБИ ТРЕБАЛО ДА СЕ КОРИСТЕ АПЛИКАЦИЈЕ ПОПУД  “</a:t>
            </a:r>
            <a:r>
              <a:rPr lang="sr-Latn-RS" u="sng" dirty="0" smtClean="0"/>
              <a:t>INSTAGRAMA</a:t>
            </a:r>
            <a:r>
              <a:rPr lang="sr-Cyrl-RS" dirty="0" smtClean="0"/>
              <a:t>,, И СТАВЉАЊЕ ЛИЧНИХ  СЛИКА НА ЊИХ.</a:t>
            </a:r>
            <a:endParaRPr lang="sr-Cyrl-RS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ФОТОГРАФИЈЕ НЕ ПРАВИЛНОГ КОРИШЋЕЊА ТЕЛЕФОНА</a:t>
            </a:r>
            <a:endParaRPr lang="en-US" dirty="0"/>
          </a:p>
        </p:txBody>
      </p:sp>
      <p:pic>
        <p:nvPicPr>
          <p:cNvPr id="4" name="Content Placeholder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8288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038600"/>
            <a:ext cx="3423557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mobilni telef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962400"/>
            <a:ext cx="4030888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images (1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00" y="1752600"/>
            <a:ext cx="207645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ОПАСНОСТИ ОД НЕПРАВИЛНОГ КОРИШЋЕЊА ТЕЛЕФОНА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ОД НЕКОНТРОЛИСАНОГ КОРИШЋЕЊА МОБИЛНОГ ТЕЛЕФОНА ДОЛАЗИ ДО ЗАВИСНОСТИ,ГЛАВОБОЉЕ И СЛАБЉЕЊЕ ВИДА.</a:t>
            </a:r>
          </a:p>
          <a:p>
            <a:r>
              <a:rPr lang="sr-Cyrl-RS" dirty="0" smtClean="0"/>
              <a:t>ДОК ПРЕ-</a:t>
            </a:r>
          </a:p>
          <a:p>
            <a:pPr>
              <a:buNone/>
            </a:pPr>
            <a:r>
              <a:rPr lang="sr-Cyrl-RS" dirty="0" smtClean="0"/>
              <a:t>    ЛАЗИМО </a:t>
            </a:r>
          </a:p>
          <a:p>
            <a:pPr>
              <a:buNone/>
            </a:pPr>
            <a:r>
              <a:rPr lang="sr-Cyrl-RS" dirty="0" smtClean="0"/>
              <a:t>    УЛИЦУ НЕСМЕМО ДА ГЛДАМО У МОБИЛНИ И ДА ТЕЛЕФОНИРАМО,ЈЕР ТО МОЖЕ ДА БУДЕ ОПАСНО И ПО ЖИВОТ.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971800"/>
            <a:ext cx="2362200" cy="1571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преузимање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124200"/>
            <a:ext cx="304419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zefile-go-800x4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5334000"/>
            <a:ext cx="2521904" cy="139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ОНО ШТО ТРЕБА ДА ЗНАМО О ТЕЛЕФОНИМА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КАДА ПИШЕМО ИЛИ РАДИМО НЕШТО НА ТЕЛЕФОНУ ОНО ШТО ТРЕБА ДА ЗНАМО ЈЕ ДА МОБИЛНИ ЗРАЧИ И ДА ГА НЕ СМЕМО СУВИШЕ ПРИБЛИЖАВАТИ НАШИМ ОЧИМА.</a:t>
            </a:r>
          </a:p>
          <a:p>
            <a:r>
              <a:rPr lang="sr-Cyrl-RS" dirty="0" smtClean="0"/>
              <a:t>КАДА ТЕЛЕФОНИРАМО НЕ СМЕМО ТЕЛЕФОН ПРИСЛОЊАВАТИ НА УВО ,ТРЕБА ДА УКЉУЧИМО</a:t>
            </a:r>
            <a:r>
              <a:rPr lang="sr-Cyrl-RS" u="sng" dirty="0" smtClean="0"/>
              <a:t> СПИКЕРФОН </a:t>
            </a:r>
            <a:r>
              <a:rPr lang="sr-Cyrl-RS" dirty="0" smtClean="0"/>
              <a:t>ИЛИ ДА ЗВУК  ПОЈАЧАМО НА НАЈАЧЕ,ЈЕР ЗВУЧНЕ ТАЛАСЕ КОЈЕ НАМ ОСОБА УПУЋУЈЕ ПРЕКО ТЕЛЕФОНА УТИЧУ НА СРЦЕ.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5 ПОСЛЕДИЦА НЕ АДЕКВАТНОГ КОРИШЋЕЊА МОБИЛНОГ ТЕЛЕФОНА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709160"/>
          </a:xfrm>
        </p:spPr>
        <p:txBody>
          <a:bodyPr/>
          <a:lstStyle/>
          <a:p>
            <a:r>
              <a:rPr lang="sr-Cyrl-RS" dirty="0" smtClean="0"/>
              <a:t>БОЛ У ВРАТУ</a:t>
            </a:r>
          </a:p>
          <a:p>
            <a:r>
              <a:rPr lang="sr-Cyrl-RS" dirty="0" smtClean="0"/>
              <a:t>БОЛ У ШАЦИ</a:t>
            </a:r>
          </a:p>
          <a:p>
            <a:r>
              <a:rPr lang="sr-Cyrl-RS" dirty="0" smtClean="0"/>
              <a:t>БОЛ У ЛЕЂИМА</a:t>
            </a:r>
          </a:p>
          <a:p>
            <a:r>
              <a:rPr lang="sr-Cyrl-RS" dirty="0" smtClean="0"/>
              <a:t>ГЛАВОБОЉА</a:t>
            </a:r>
          </a:p>
          <a:p>
            <a:r>
              <a:rPr lang="sr-Cyrl-RS" dirty="0" smtClean="0"/>
              <a:t>СЛАБЉЕЊЕ ВИДА</a:t>
            </a:r>
          </a:p>
          <a:p>
            <a:endParaRPr lang="en-US" dirty="0"/>
          </a:p>
        </p:txBody>
      </p:sp>
      <p:pic>
        <p:nvPicPr>
          <p:cNvPr id="8" name="Picture 7" descr="mobilni telef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895600"/>
            <a:ext cx="2438399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zgl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105400"/>
            <a:ext cx="3057525" cy="1495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zaludje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48768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kic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2743200"/>
            <a:ext cx="2111244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r>
              <a:rPr lang="sr-Cyrl-RS" dirty="0" smtClean="0"/>
              <a:t>ПОСЛЕДИЦЕ КОЈЕ НАМ МОБИЛНИ САМИ ПРАВЕ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КАДА РАЗГОВАРАМО МОРАМО ДА СЕ ТРУДИМО ДА ВРЕМЕНСКИ ШТО МАЊЕ РАЗГОВАРАМО,ЈЕР МОЖЕ ДОЋИ ЧАК ДО РАКА МОЗГА И ТУМОРА НА МОЗГУ.</a:t>
            </a:r>
          </a:p>
          <a:p>
            <a:r>
              <a:rPr lang="sr-Cyrl-RS" dirty="0" smtClean="0"/>
              <a:t>ПРЕВИШЕ КОРИШЋЕЊЕ ТЕ-</a:t>
            </a:r>
          </a:p>
          <a:p>
            <a:pPr>
              <a:buNone/>
            </a:pPr>
            <a:r>
              <a:rPr lang="sr-Cyrl-RS" dirty="0" smtClean="0"/>
              <a:t>     ЛЕФОНА ДОВОДИ ДО ГУБИ-</a:t>
            </a:r>
          </a:p>
          <a:p>
            <a:pPr>
              <a:buNone/>
            </a:pPr>
            <a:r>
              <a:rPr lang="sr-Cyrl-RS" dirty="0" smtClean="0"/>
              <a:t>     ТКА КОНЦЕНТРАЦИЈЕ.</a:t>
            </a:r>
          </a:p>
          <a:p>
            <a:r>
              <a:rPr lang="sr-Cyrl-RS" dirty="0" smtClean="0"/>
              <a:t>ПРЕВИШЕ КОРИШЋЕЊЕ ТЕЛЕФОНА ДОВОДИ ДО ТОГА ДА ШТО МАЊЕ ИЗЛАЗИМО НА СВЕЖ ВАЗДУХ ШТО ЈЕ ЛОШЕ ПО НАШ ОРГАНИЗАМ.</a:t>
            </a:r>
            <a:endParaRPr lang="en-US" dirty="0"/>
          </a:p>
        </p:txBody>
      </p:sp>
      <p:pic>
        <p:nvPicPr>
          <p:cNvPr id="4" name="Picture 3" descr="Telefon-Mozak-62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124200"/>
            <a:ext cx="2699657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871</TotalTime>
  <Words>339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Неадекватно коришћење мобилних телефона</vt:lpstr>
      <vt:lpstr>КОРИШЋЕЊЕ МОБИЛНИХ ТЕЛЕФОНА</vt:lpstr>
      <vt:lpstr>ТЕЛЕФОНИ СУ КОРИСНИ АЛИ И  ОПАСНИ ПО ЖИВОТ</vt:lpstr>
      <vt:lpstr>НЕ ПРАВИЛНО КОРИШЋЕЊЕ ТЕЛЕФОНА</vt:lpstr>
      <vt:lpstr>ФОТОГРАФИЈЕ НЕ ПРАВИЛНОГ КОРИШЋЕЊА ТЕЛЕФОНА</vt:lpstr>
      <vt:lpstr>ОПАСНОСТИ ОД НЕПРАВИЛНОГ КОРИШЋЕЊА ТЕЛЕФОНА</vt:lpstr>
      <vt:lpstr>ОНО ШТО ТРЕБА ДА ЗНАМО О ТЕЛЕФОНИМА</vt:lpstr>
      <vt:lpstr>5 ПОСЛЕДИЦА НЕ АДЕКВАТНОГ КОРИШЋЕЊА МОБИЛНОГ ТЕЛЕФОНА</vt:lpstr>
      <vt:lpstr> ПОСЛЕДИЦЕ КОЈЕ НАМ МОБИЛНИ САМИ ПРАВЕ</vt:lpstr>
      <vt:lpstr> ХВАЛА ВАМ НА ПАЖЊИ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VASILIJE</dc:creator>
  <cp:lastModifiedBy>UCENIK3</cp:lastModifiedBy>
  <cp:revision>89</cp:revision>
  <dcterms:created xsi:type="dcterms:W3CDTF">2019-01-12T09:34:43Z</dcterms:created>
  <dcterms:modified xsi:type="dcterms:W3CDTF">2019-01-30T15:02:56Z</dcterms:modified>
</cp:coreProperties>
</file>